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0" roundtripDataSignature="AMtx7mgAP1eSngvnAWSBu4VlinvYLkIc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27A3812-D46C-45F0-922F-01D008DC7328}">
  <a:tblStyle styleId="{927A3812-D46C-45F0-922F-01D008DC732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Welcome everyone! Today we explore WordPress Playground, a tool that lets you spin up a complete WordPress site in your browser with zero installation. We will build, test, customize, save, and share.</a:t>
            </a:r>
            <a:endParaRPr/>
          </a:p>
        </p:txBody>
      </p:sp>
      <p:sp>
        <p:nvSpPr>
          <p:cNvPr id="83" name="Google Shape;83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1" name="Google Shape;181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Short part — 5 minutes. Key distinction: Save = browser storage (lost if browser data cleared). Export = portable .zip that survives anywhere.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The Save button uses IndexedDB: it is browser-local. If someone switches browsers or devices, they need the .zip export. The .zip is a full WordPress install that can be imported back into Playground or into Local by Flywheel.</a:t>
            </a:r>
            <a:endParaRPr/>
          </a:p>
        </p:txBody>
      </p:sp>
      <p:sp>
        <p:nvSpPr>
          <p:cNvPr id="182" name="Google Shape;182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1" name="Google Shape;191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often a highlight moment: participants realize they are literally running someone else's WordPress site in their own browser tab.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File transfer options: AirDrop (fastest on Mac/iOS), Slack DM, email, USB stick. Test your chosen method before the session if on a managed network.</a:t>
            </a:r>
            <a:endParaRPr/>
          </a:p>
        </p:txBody>
      </p:sp>
      <p:sp>
        <p:nvSpPr>
          <p:cNvPr id="192" name="Google Shape;192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1" name="Google Shape;201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the debrief 5 full minutes. The questions move from what happened to where does this fit in my work. Aim for at least one answer per question.</a:t>
            </a:r>
            <a:endParaRPr/>
          </a:p>
        </p:txBody>
      </p:sp>
      <p:sp>
        <p:nvSpPr>
          <p:cNvPr id="202" name="Google Shape;202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0" name="Google Shape;220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resources to highlight: Blueprint builder at playground.wordpress.net/builder, Playground documentation at wordpress.github.io/wordpress-playground, and the #playground channel in WordPress Slack for community support.</a:t>
            </a:r>
            <a:endParaRPr/>
          </a:p>
        </p:txBody>
      </p:sp>
      <p:sp>
        <p:nvSpPr>
          <p:cNvPr id="221" name="Google Shape;221;p1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Take 60 seconds to frame Playground before starting. Key idea: this is real WordPress, the same core, block editor, and plugin system, just running in a browser tab instead of on a server. This makes it perfect for testing, teaching, and sharing environments.</a:t>
            </a:r>
            <a:endParaRPr/>
          </a:p>
        </p:txBody>
      </p:sp>
      <p:sp>
        <p:nvSpPr>
          <p:cNvPr id="93" name="Google Shape;9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Walk through these briefly, 60 seconds max. The objectives span basic orientation through hands-on testing and evaluation. Participants will leave with practical skills they can apply immediately.</a:t>
            </a:r>
            <a:endParaRPr/>
          </a:p>
        </p:txBody>
      </p:sp>
      <p:sp>
        <p:nvSpPr>
          <p:cNvPr id="103" name="Google Shape;103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0" name="Google Shape;110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this aloud to reassure the room. Some participants worry they need a WordPress.com account or local server. Emphasize: nothing to install, nothing to log in to.</a:t>
            </a:r>
            <a:endParaRPr/>
          </a:p>
        </p:txBody>
      </p:sp>
      <p:sp>
        <p:nvSpPr>
          <p:cNvPr id="111" name="Google Shape;111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15 minutes for all 8 steps. The control bar icons (steps 3-5) are unique to Playground — not part of WordPress admin.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If Playground is slow to load: hard refresh (Cmd+Shift+R / Ctrl+Shift+R). First load downloads a bundle and can take 10-20 seconds on slower connections. While participants write posts, point out the Playground control bar icons.</a:t>
            </a:r>
            <a:endParaRPr/>
          </a:p>
        </p:txBody>
      </p:sp>
      <p:sp>
        <p:nvSpPr>
          <p:cNvPr id="122" name="Google Shape;122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 slide. Advance to this if participants seem unsure where things are.</a:t>
            </a:r>
            <a:endParaRPr/>
          </a:p>
        </p:txBody>
      </p:sp>
      <p:sp>
        <p:nvSpPr>
          <p:cNvPr id="132" name="Google Shape;132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3" name="Google Shape;143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10 minutes. Steps 1-3 are the core; steps 4-6 are for faster groups. The Live Preview on wordpress.org (step 6) is a powerful demonstration of Blueprints in the wild.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Core message: Playground is a zero-risk testing lab. Every environment is isolated. Nothing participants do here can touch a live site.</a:t>
            </a:r>
            <a:endParaRPr/>
          </a:p>
        </p:txBody>
      </p:sp>
      <p:sp>
        <p:nvSpPr>
          <p:cNvPr id="144" name="Google Shape;144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4" name="Google Shape;154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part builds on Part 2's hands-on testing. Key new concept: URL parameters are composable. Encourage participants to build their own chained URL.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URL parameters are composable. You can chain as many plugins and a theme together as you like in a single URL. Plugin slugs come from the wordpress.org/plugins/ URL.</a:t>
            </a:r>
            <a:endParaRPr/>
          </a:p>
        </p:txBody>
      </p:sp>
      <p:sp>
        <p:nvSpPr>
          <p:cNvPr id="155" name="Google Shape;155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4" name="Google Shape;164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Optional deep-dive reference slide. Key message: URL parameters are the beginner-friendly version of Blueprints. Blueprints are JSON files that can do much more, including specifying the WordPress and PHP version and running WP-CLI commands.</a:t>
            </a:r>
            <a:endParaRPr/>
          </a:p>
        </p:txBody>
      </p:sp>
      <p:sp>
        <p:nvSpPr>
          <p:cNvPr id="165" name="Google Shape;165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9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0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20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0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playground.wordpress.net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playground.wordpress.net/builder" TargetMode="External"/><Relationship Id="rId4" Type="http://schemas.openxmlformats.org/officeDocument/2006/relationships/hyperlink" Target="https://playground.wordpress.net/demos" TargetMode="External"/><Relationship Id="rId9" Type="http://schemas.openxmlformats.org/officeDocument/2006/relationships/image" Target="../media/image1.png"/><Relationship Id="rId5" Type="http://schemas.openxmlformats.org/officeDocument/2006/relationships/hyperlink" Target="https://wordpress.github.io/wordpress-playground" TargetMode="External"/><Relationship Id="rId6" Type="http://schemas.openxmlformats.org/officeDocument/2006/relationships/hyperlink" Target="https://github.com/WordPress/wordpress-playground/issues" TargetMode="External"/><Relationship Id="rId7" Type="http://schemas.openxmlformats.org/officeDocument/2006/relationships/hyperlink" Target="https://learn.wordpress.org" TargetMode="External"/><Relationship Id="rId8" Type="http://schemas.openxmlformats.org/officeDocument/2006/relationships/hyperlink" Target="https://make.wordpress.org/chat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playground.wordpress.net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playground.wordpress.net/?plugin=hello-dolly" TargetMode="External"/><Relationship Id="rId4" Type="http://schemas.openxmlformats.org/officeDocument/2006/relationships/hyperlink" Target="https://playground.wordpress.net/?theme=twentytwentyfive" TargetMode="External"/><Relationship Id="rId9" Type="http://schemas.openxmlformats.org/officeDocument/2006/relationships/hyperlink" Target="https://make.wordpress.org/test" TargetMode="External"/><Relationship Id="rId5" Type="http://schemas.openxmlformats.org/officeDocument/2006/relationships/hyperlink" Target="https://playground.wordpress.net/?plugin=contact-form-7&amp;plugin=flamingo" TargetMode="External"/><Relationship Id="rId6" Type="http://schemas.openxmlformats.org/officeDocument/2006/relationships/hyperlink" Target="https://playground.wordpress.net/?plugin=wordpress-beta-tester" TargetMode="External"/><Relationship Id="rId7" Type="http://schemas.openxmlformats.org/officeDocument/2006/relationships/hyperlink" Target="https://wordpress.org/plugins/friends" TargetMode="External"/><Relationship Id="rId8" Type="http://schemas.openxmlformats.org/officeDocument/2006/relationships/hyperlink" Target="https://github.com/WordPress/wordpress-playground/issues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playground.wordpress.net/?plugin=classic-editor" TargetMode="External"/><Relationship Id="rId4" Type="http://schemas.openxmlformats.org/officeDocument/2006/relationships/hyperlink" Target="https://playground.wordpress.net/?plugin=classic-editor&amp;plugin=contact-form-7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playground.wordpress.net/build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1E1E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0" y="0"/>
            <a:ext cx="292608" cy="6858000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658368" y="594360"/>
            <a:ext cx="91440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WordPress Meetup Activity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658368" y="1371600"/>
            <a:ext cx="8686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Explore, Build, and Share with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WordPress Playground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658368" y="4160520"/>
            <a:ext cx="9601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60 minutes  ·  Mixed audience  ·  Browser only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961120" y="6309360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playground.wordpress.net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0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4  ·  5 minutes</a:t>
            </a:r>
            <a:endParaRPr/>
          </a:p>
        </p:txBody>
      </p:sp>
      <p:sp>
        <p:nvSpPr>
          <p:cNvPr id="186" name="Google Shape;186;p10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0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Save Your Work</a:t>
            </a:r>
            <a:endParaRPr/>
          </a:p>
        </p:txBody>
      </p:sp>
      <p:sp>
        <p:nvSpPr>
          <p:cNvPr id="188" name="Google Shape;188;p10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back to your first Playground tab (the one with your published post).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When you've made changes, an "Unsaved Playground" label and Save button appear in the top bar.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Save to store your Playground state in the browser's local storage.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Export: this downloads a .zip of your entire WordPress install.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1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5  ·  10 minutes</a:t>
            </a:r>
            <a:endParaRPr/>
          </a:p>
        </p:txBody>
      </p:sp>
      <p:sp>
        <p:nvSpPr>
          <p:cNvPr id="196" name="Google Shape;196;p11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1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Partner Exchange</a:t>
            </a:r>
            <a:endParaRPr/>
          </a:p>
        </p:txBody>
      </p:sp>
      <p:sp>
        <p:nvSpPr>
          <p:cNvPr id="198" name="Google Shape;198;p11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Find a partner (or form a trio for odd groups).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Share your .zip via AirDrop, Slack, email, or USB.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while you wait, open a fresh Playground.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the four-squares icon (site manager) and choose Import — select your partner's .zip.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Explore what they built: you are running their site in your browser.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2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Debrief + Discussion</a:t>
            </a:r>
            <a:endParaRPr/>
          </a:p>
        </p:txBody>
      </p:sp>
      <p:sp>
        <p:nvSpPr>
          <p:cNvPr id="206" name="Google Shape;206;p12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2"/>
          <p:cNvSpPr txBox="1"/>
          <p:nvPr/>
        </p:nvSpPr>
        <p:spPr>
          <a:xfrm>
            <a:off x="621792" y="8686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08" name="Google Shape;208;p12"/>
          <p:cNvSpPr txBox="1"/>
          <p:nvPr/>
        </p:nvSpPr>
        <p:spPr>
          <a:xfrm>
            <a:off x="1051560" y="8686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What surprised you most about Playground? Was there anything it could do that you didn't expect?</a:t>
            </a:r>
            <a:endParaRPr/>
          </a:p>
        </p:txBody>
      </p:sp>
      <p:sp>
        <p:nvSpPr>
          <p:cNvPr id="209" name="Google Shape;209;p12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2"/>
          <p:cNvSpPr txBox="1"/>
          <p:nvPr/>
        </p:nvSpPr>
        <p:spPr>
          <a:xfrm>
            <a:off x="621792" y="15544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11" name="Google Shape;211;p12"/>
          <p:cNvSpPr txBox="1"/>
          <p:nvPr/>
        </p:nvSpPr>
        <p:spPr>
          <a:xfrm>
            <a:off x="1051560" y="15544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Where could you see yourself using Playground: testing plugins, teaching, staging environments, or Beta testing?</a:t>
            </a:r>
            <a:endParaRPr/>
          </a:p>
        </p:txBody>
      </p:sp>
      <p:sp>
        <p:nvSpPr>
          <p:cNvPr id="212" name="Google Shape;212;p12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2"/>
          <p:cNvSpPr txBox="1"/>
          <p:nvPr/>
        </p:nvSpPr>
        <p:spPr>
          <a:xfrm>
            <a:off x="621792" y="22402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14" name="Google Shape;214;p12"/>
          <p:cNvSpPr txBox="1"/>
          <p:nvPr/>
        </p:nvSpPr>
        <p:spPr>
          <a:xfrm>
            <a:off x="1051560" y="22402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How might you use the partner exchange workflow at a future meetup or in your own team?</a:t>
            </a:r>
            <a:endParaRPr/>
          </a:p>
        </p:txBody>
      </p:sp>
      <p:sp>
        <p:nvSpPr>
          <p:cNvPr id="215" name="Google Shape;215;p12"/>
          <p:cNvSpPr/>
          <p:nvPr/>
        </p:nvSpPr>
        <p:spPr>
          <a:xfrm>
            <a:off x="502925" y="3373275"/>
            <a:ext cx="11186100" cy="1023600"/>
          </a:xfrm>
          <a:prstGeom prst="rect">
            <a:avLst/>
          </a:prstGeom>
          <a:solidFill>
            <a:srgbClr val="F0FFF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2"/>
          <p:cNvSpPr/>
          <p:nvPr/>
        </p:nvSpPr>
        <p:spPr>
          <a:xfrm>
            <a:off x="502925" y="3474727"/>
            <a:ext cx="59400" cy="922200"/>
          </a:xfrm>
          <a:prstGeom prst="rect">
            <a:avLst/>
          </a:prstGeom>
          <a:solidFill>
            <a:srgbClr val="007017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2"/>
          <p:cNvSpPr txBox="1"/>
          <p:nvPr/>
        </p:nvSpPr>
        <p:spPr>
          <a:xfrm>
            <a:off x="640080" y="3474720"/>
            <a:ext cx="11049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07017"/>
                </a:solidFill>
                <a:latin typeface="Arial"/>
                <a:ea typeface="Arial"/>
                <a:cs typeface="Arial"/>
                <a:sym typeface="Arial"/>
              </a:rPr>
              <a:t>Today you: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Today you launched a full WordPress site in your browser with no setup, tested plugins and themes safely, explored a Beta WordPress build, customized environments with URL parameters, saved and exported your work, and ran a completely different WordPress environment, all without installing a thing.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3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Next Steps + Resources</a:t>
            </a:r>
            <a:endParaRPr/>
          </a:p>
        </p:txBody>
      </p:sp>
      <p:graphicFrame>
        <p:nvGraphicFramePr>
          <p:cNvPr id="225" name="Google Shape;225;p13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{927A3812-D46C-45F0-922F-01D008DC7328}</a:tableStyleId>
              </a:tblPr>
              <a:tblGrid>
                <a:gridCol w="5029200"/>
                <a:gridCol w="5303525"/>
              </a:tblGrid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Blueprint builder + Step Library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playground.wordpress.net/builder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Blueprint library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playground.wordpress.net/demos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Playground documentation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wordpress.github.io/wordpress-playground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Playground GitHub issues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github.com/WordPress/wordpress-playground/issues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Learn WordPress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learn.wordpress.org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30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#playground in WordPress Slack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make.wordpress.org/chat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6" name="Google Shape;226;p13"/>
          <p:cNvSpPr txBox="1"/>
          <p:nvPr/>
        </p:nvSpPr>
        <p:spPr>
          <a:xfrm>
            <a:off x="2675575" y="5120338"/>
            <a:ext cx="5578500" cy="7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Scan this QR code to provide feedback on this activity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13" title="Activity Library Feedback Form QR Code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7199" y="4728725"/>
            <a:ext cx="1859300" cy="185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is WordPress Playground?</a:t>
            </a:r>
            <a:endParaRPr/>
          </a:p>
        </p:txBody>
      </p:sp>
      <p:sp>
        <p:nvSpPr>
          <p:cNvPr id="97" name="Google Shape;97;p2"/>
          <p:cNvSpPr txBox="1"/>
          <p:nvPr/>
        </p:nvSpPr>
        <p:spPr>
          <a:xfrm>
            <a:off x="594360" y="868680"/>
            <a:ext cx="11094720" cy="594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 complete WordPress site, running entirely in your browser.</a:t>
            </a:r>
            <a:endParaRPr/>
          </a:p>
        </p:txBody>
      </p:sp>
      <p:sp>
        <p:nvSpPr>
          <p:cNvPr id="98" name="Google Shape;98;p2"/>
          <p:cNvSpPr txBox="1"/>
          <p:nvPr/>
        </p:nvSpPr>
        <p:spPr>
          <a:xfrm>
            <a:off x="594360" y="1645920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No server. No account. No installation.</a:t>
            </a:r>
            <a:endParaRPr/>
          </a:p>
        </p:txBody>
      </p:sp>
      <p:sp>
        <p:nvSpPr>
          <p:cNvPr id="99" name="Google Shape;99;p2"/>
          <p:cNvSpPr txBox="1"/>
          <p:nvPr/>
        </p:nvSpPr>
        <p:spPr>
          <a:xfrm>
            <a:off x="594360" y="2331720"/>
            <a:ext cx="110947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Built with WebAssembly: PHP runs right inside the tab.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3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/>
          </a:p>
        </p:txBody>
      </p:sp>
      <p:sp>
        <p:nvSpPr>
          <p:cNvPr id="107" name="Google Shape;107;p3"/>
          <p:cNvSpPr txBox="1"/>
          <p:nvPr/>
        </p:nvSpPr>
        <p:spPr>
          <a:xfrm>
            <a:off x="594360" y="868680"/>
            <a:ext cx="11094720" cy="5623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74638" lvl="0" marL="274638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Identify Playground's core use cases: safe testing, version testing, and environment sharing.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Test plugins, themes, and multi-plugin combinations without touching a live site.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Load a WordPress Beta or nightly build and locate where to report findings.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Use URL parameters to pre-configure a Playground environment.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Save and export a Playground environment as a portable .zip file.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Assess how Playground could support your own work or meetup.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4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You'll Need</a:t>
            </a:r>
            <a:endParaRPr/>
          </a:p>
        </p:txBody>
      </p:sp>
      <p:sp>
        <p:nvSpPr>
          <p:cNvPr id="115" name="Google Shape;115;p4"/>
          <p:cNvSpPr txBox="1"/>
          <p:nvPr/>
        </p:nvSpPr>
        <p:spPr>
          <a:xfrm>
            <a:off x="594360" y="868680"/>
            <a:ext cx="1109472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74638" lvl="0" marL="274638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 device with a modern browser (Chrome, Firefox, Edge, or Safari)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An internet connection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1E1E1E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That's it.</a:t>
            </a:r>
            <a:endParaRPr/>
          </a:p>
        </p:txBody>
      </p:sp>
      <p:sp>
        <p:nvSpPr>
          <p:cNvPr id="116" name="Google Shape;116;p4"/>
          <p:cNvSpPr/>
          <p:nvPr/>
        </p:nvSpPr>
        <p:spPr>
          <a:xfrm>
            <a:off x="502920" y="2606040"/>
            <a:ext cx="11186160" cy="685800"/>
          </a:xfrm>
          <a:prstGeom prst="rect">
            <a:avLst/>
          </a:prstGeom>
          <a:solidFill>
            <a:srgbClr val="FFF8E1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4"/>
          <p:cNvSpPr/>
          <p:nvPr/>
        </p:nvSpPr>
        <p:spPr>
          <a:xfrm>
            <a:off x="502920" y="2606040"/>
            <a:ext cx="59436" cy="685800"/>
          </a:xfrm>
          <a:prstGeom prst="rect">
            <a:avLst/>
          </a:prstGeom>
          <a:solidFill>
            <a:srgbClr val="96700A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4"/>
          <p:cNvSpPr txBox="1"/>
          <p:nvPr/>
        </p:nvSpPr>
        <p:spPr>
          <a:xfrm>
            <a:off x="640080" y="2606040"/>
            <a:ext cx="11049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96700A"/>
                </a:solidFill>
                <a:latin typeface="Arial"/>
                <a:ea typeface="Arial"/>
                <a:cs typeface="Arial"/>
                <a:sym typeface="Arial"/>
              </a:rPr>
              <a:t>Note: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No WordPress account, no local install, no admin passwords. Playground runs entirely in the browser.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1  ·  15 minutes</a:t>
            </a:r>
            <a:endParaRPr/>
          </a:p>
        </p:txBody>
      </p:sp>
      <p:sp>
        <p:nvSpPr>
          <p:cNvPr id="126" name="Google Shape;126;p5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Launch and Explore</a:t>
            </a:r>
            <a:endParaRPr/>
          </a:p>
        </p:txBody>
      </p:sp>
      <p:sp>
        <p:nvSpPr>
          <p:cNvPr id="128" name="Google Shape;128;p5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in a new tab.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Look around: the black top bar is the Playground control bar.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Top right: cogwheel icon to switch WordPress or PHP version.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Sidebar icon (next to cogwheel)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→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Settings, File browser, Blueprint, Database, Logs.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Four-squares icon (top right)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→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open or start a Playground site.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Address bar at the top: change the URL or use the Quick Access dropdown to jump to Posts, Pages, Plugins, Themes.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7.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Posts &gt; Add New, write a short post, and click Publish.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8.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View Post to see it on the front end.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A Tour of the Playground Interface</a:t>
            </a:r>
            <a:endParaRPr/>
          </a:p>
        </p:txBody>
      </p:sp>
      <p:sp>
        <p:nvSpPr>
          <p:cNvPr id="136" name="Google Shape;136;p6"/>
          <p:cNvSpPr txBox="1"/>
          <p:nvPr/>
        </p:nvSpPr>
        <p:spPr>
          <a:xfrm>
            <a:off x="594360" y="868680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Cogwheel icon (top right):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Switch the WordPress or PHP version running in this Playground.</a:t>
            </a:r>
            <a:endParaRPr/>
          </a:p>
        </p:txBody>
      </p:sp>
      <p:sp>
        <p:nvSpPr>
          <p:cNvPr id="137" name="Google Shape;137;p6"/>
          <p:cNvSpPr txBox="1"/>
          <p:nvPr/>
        </p:nvSpPr>
        <p:spPr>
          <a:xfrm>
            <a:off x="594360" y="1435608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Sidebar icon (top right):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Opens a panel with 5 tabs: Settings, File browser, Blueprint, Database, and Logs.</a:t>
            </a:r>
            <a:endParaRPr/>
          </a:p>
        </p:txBody>
      </p:sp>
      <p:sp>
        <p:nvSpPr>
          <p:cNvPr id="138" name="Google Shape;138;p6"/>
          <p:cNvSpPr txBox="1"/>
          <p:nvPr/>
        </p:nvSpPr>
        <p:spPr>
          <a:xfrm>
            <a:off x="594360" y="2002536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Four-squares icon (top right):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Playground sites menu: open, start, switch, Import, or Export a Playground instance.</a:t>
            </a:r>
            <a:endParaRPr/>
          </a:p>
        </p:txBody>
      </p:sp>
      <p:sp>
        <p:nvSpPr>
          <p:cNvPr id="139" name="Google Shape;139;p6"/>
          <p:cNvSpPr txBox="1"/>
          <p:nvPr/>
        </p:nvSpPr>
        <p:spPr>
          <a:xfrm>
            <a:off x="594360" y="2569464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Address bar / Quick Access (top bar):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Change the URL directly, or use the Quick Access dropdown to jump to Posts, Pages, Plugins, Themes.</a:t>
            </a:r>
            <a:endParaRPr/>
          </a:p>
        </p:txBody>
      </p:sp>
      <p:sp>
        <p:nvSpPr>
          <p:cNvPr id="140" name="Google Shape;140;p6"/>
          <p:cNvSpPr txBox="1"/>
          <p:nvPr/>
        </p:nvSpPr>
        <p:spPr>
          <a:xfrm>
            <a:off x="594360" y="3136392"/>
            <a:ext cx="1109472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"Unsaved Playground" label + Save button (top bar):  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Label appears once you make changes. Click Save to store in browser storage, or Export a .zip.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7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2  ·  10 minutes</a:t>
            </a:r>
            <a:endParaRPr/>
          </a:p>
        </p:txBody>
      </p:sp>
      <p:sp>
        <p:nvSpPr>
          <p:cNvPr id="148" name="Google Shape;148;p7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7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 with Plugins, Themes, and Versions</a:t>
            </a:r>
            <a:endParaRPr/>
          </a:p>
        </p:txBody>
      </p:sp>
      <p:sp>
        <p:nvSpPr>
          <p:cNvPr id="150" name="Google Shape;150;p7"/>
          <p:cNvSpPr txBox="1"/>
          <p:nvPr/>
        </p:nvSpPr>
        <p:spPr>
          <a:xfrm>
            <a:off x="594360" y="1170432"/>
            <a:ext cx="11094720" cy="46817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playground.wordpress.net/?plugin=hello-dolly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then check Plugins &gt; Installed Plugins.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playground.wordpress.net/?theme=twentytwentyfive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and view the front end.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.../?plugin=contact-form-7&amp;plugin=flamingo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test plugin compatibility: load two at once.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playground.wordpress.net/?plugin=wordpress-beta-tester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, go to Tools &gt; Beta Testing, select Bleeding edge channel, then Nightlies stream, save.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Dashboard &gt; Updates </a:t>
            </a:r>
            <a:r>
              <a:rPr b="1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→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click Update Now. Explore the updated build.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wordpress.org/plugins/friends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and click Live Preview. A Blueprint customizes the welcome experience.</a:t>
            </a:r>
            <a:endParaRPr/>
          </a:p>
        </p:txBody>
      </p:sp>
      <p:sp>
        <p:nvSpPr>
          <p:cNvPr id="151" name="Google Shape;151;p7"/>
          <p:cNvSpPr txBox="1"/>
          <p:nvPr/>
        </p:nvSpPr>
        <p:spPr>
          <a:xfrm>
            <a:off x="594360" y="5943600"/>
            <a:ext cx="11094720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Found a bug? Report it: </a:t>
            </a:r>
            <a:r>
              <a:rPr b="0" i="0" lang="en-US" sz="14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github.com/WordPress/wordpress-playground/issues</a:t>
            </a: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 ·  Beta testing: </a:t>
            </a:r>
            <a:r>
              <a:rPr b="0" i="0" lang="en-US" sz="14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make.wordpress.org/test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3  ·  10 minutes</a:t>
            </a: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Customize with URL Parameters</a:t>
            </a:r>
            <a:endParaRPr/>
          </a:p>
        </p:txBody>
      </p:sp>
      <p:sp>
        <p:nvSpPr>
          <p:cNvPr id="161" name="Google Shape;161;p8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playground.wordpress.net/?plugin=classic-editor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loads Classic Editor pre-installed.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.../?plugin=classic-editor&amp;plugin=contact-form-7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try chaining parameters.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Check Plugins &gt; Installed Plugins: both should be active.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Go to Posts &gt; Add New. Notice the Classic Editor interface.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Try adding ?theme=astra to any URL. Themes load the same way.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9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From URL Parameters to Blueprints</a:t>
            </a:r>
            <a:endParaRPr/>
          </a:p>
        </p:txBody>
      </p:sp>
      <p:sp>
        <p:nvSpPr>
          <p:cNvPr id="169" name="Google Shape;169;p9"/>
          <p:cNvSpPr txBox="1"/>
          <p:nvPr/>
        </p:nvSpPr>
        <p:spPr>
          <a:xfrm>
            <a:off x="594360" y="868680"/>
            <a:ext cx="5532120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URL Parameters (simple)</a:t>
            </a:r>
            <a:endParaRPr/>
          </a:p>
        </p:txBody>
      </p:sp>
      <p:sp>
        <p:nvSpPr>
          <p:cNvPr id="170" name="Google Shape;170;p9"/>
          <p:cNvSpPr/>
          <p:nvPr/>
        </p:nvSpPr>
        <p:spPr>
          <a:xfrm>
            <a:off x="594360" y="1371600"/>
            <a:ext cx="5532120" cy="475488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9"/>
          <p:cNvSpPr txBox="1"/>
          <p:nvPr/>
        </p:nvSpPr>
        <p:spPr>
          <a:xfrm>
            <a:off x="822960" y="1481328"/>
            <a:ext cx="507492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playground.wordpress.net/?plugin=classic-editor</a:t>
            </a:r>
            <a:endParaRPr/>
          </a:p>
        </p:txBody>
      </p:sp>
      <p:sp>
        <p:nvSpPr>
          <p:cNvPr id="172" name="Google Shape;172;p9"/>
          <p:cNvSpPr txBox="1"/>
          <p:nvPr/>
        </p:nvSpPr>
        <p:spPr>
          <a:xfrm>
            <a:off x="594360" y="1920240"/>
            <a:ext cx="55321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?plugin=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 →  Install a plugin by slug</a:t>
            </a:r>
            <a:endParaRPr/>
          </a:p>
        </p:txBody>
      </p:sp>
      <p:sp>
        <p:nvSpPr>
          <p:cNvPr id="173" name="Google Shape;173;p9"/>
          <p:cNvSpPr txBox="1"/>
          <p:nvPr/>
        </p:nvSpPr>
        <p:spPr>
          <a:xfrm>
            <a:off x="594360" y="2331720"/>
            <a:ext cx="55321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?theme=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 →  Activate a theme by slug</a:t>
            </a:r>
            <a:endParaRPr/>
          </a:p>
        </p:txBody>
      </p:sp>
      <p:sp>
        <p:nvSpPr>
          <p:cNvPr id="174" name="Google Shape;174;p9"/>
          <p:cNvSpPr txBox="1"/>
          <p:nvPr/>
        </p:nvSpPr>
        <p:spPr>
          <a:xfrm>
            <a:off x="594360" y="2743200"/>
            <a:ext cx="55321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&amp;plugin=</a:t>
            </a: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 →  Add another plugin</a:t>
            </a:r>
            <a:endParaRPr/>
          </a:p>
        </p:txBody>
      </p:sp>
      <p:sp>
        <p:nvSpPr>
          <p:cNvPr id="175" name="Google Shape;175;p9"/>
          <p:cNvSpPr/>
          <p:nvPr/>
        </p:nvSpPr>
        <p:spPr>
          <a:xfrm>
            <a:off x="6263640" y="868680"/>
            <a:ext cx="54864" cy="3474720"/>
          </a:xfrm>
          <a:prstGeom prst="rect">
            <a:avLst/>
          </a:prstGeom>
          <a:solidFill>
            <a:srgbClr val="757575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9"/>
          <p:cNvSpPr txBox="1"/>
          <p:nvPr/>
        </p:nvSpPr>
        <p:spPr>
          <a:xfrm>
            <a:off x="6309360" y="868680"/>
            <a:ext cx="5303520" cy="4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Blueprints (powerful)</a:t>
            </a:r>
            <a:endParaRPr/>
          </a:p>
        </p:txBody>
      </p:sp>
      <p:sp>
        <p:nvSpPr>
          <p:cNvPr id="177" name="Google Shape;177;p9"/>
          <p:cNvSpPr txBox="1"/>
          <p:nvPr/>
        </p:nvSpPr>
        <p:spPr>
          <a:xfrm>
            <a:off x="6309360" y="1371600"/>
            <a:ext cx="5303520" cy="2011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74638" lvl="0" marL="274638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Pre-install plugins + themes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1E1E1E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Import demo content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1E1E1E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Run WP-CLI commands</a:t>
            </a:r>
            <a:endParaRPr/>
          </a:p>
          <a:p>
            <a:pPr indent="-274638" lvl="0" marL="274638" marR="0" rtl="0" algn="l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1E1E1E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Set WordPress version, PHP version, and more</a:t>
            </a:r>
            <a:endParaRPr/>
          </a:p>
        </p:txBody>
      </p:sp>
      <p:sp>
        <p:nvSpPr>
          <p:cNvPr id="178" name="Google Shape;178;p9"/>
          <p:cNvSpPr txBox="1"/>
          <p:nvPr/>
        </p:nvSpPr>
        <p:spPr>
          <a:xfrm>
            <a:off x="6309360" y="3566160"/>
            <a:ext cx="53035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Try the builder: </a:t>
            </a:r>
            <a:r>
              <a:rPr b="0" i="0" lang="en-US" sz="15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playground.wordpress.net/builder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</cp:coreProperties>
</file>