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1" roundtripDataSignature="AMtx7mjlP+WEZOkuM8T3hO6wL58nSL3c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A46FABE-2085-4AE2-91FB-1218C0AA2F5A}">
  <a:tblStyle styleId="{BA46FABE-2085-4AE2-91FB-1218C0AA2F5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customschemas.google.com/relationships/presentationmetadata" Target="meta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Welcome participants. Frame the session: "Most people install an SEO plugin the day they launch their site because someone told them to. Today we're going to slow down and ask: what does WordPress already do? And when does a plugin actually help?"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start with a plain WordPress environment — no SEO plugin installed. That's intentional. You can't honestly ask 'do I need this?' if it's already there. In Part 3, participants will install RankMath themselves as a deliberate choice.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activity moves from beginner to intermediate. Everyone can participate in Part 1 regardless of experience level.</a:t>
            </a:r>
            <a:endParaRPr/>
          </a:p>
        </p:txBody>
      </p:sp>
      <p:sp>
        <p:nvSpPr>
          <p:cNvPr id="83" name="Google Shape;83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4" name="Google Shape;184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 slide. Advance here to anchor the discussion from Part 2: 'Here is exactly what you gain by adding RankMath to what WordPress already provides.'</a:t>
            </a:r>
            <a:endParaRPr/>
          </a:p>
        </p:txBody>
      </p:sp>
      <p:sp>
        <p:nvSpPr>
          <p:cNvPr id="185" name="Google Shape;185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Google Shape;192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15 minutes for all 7 steps. Encourage participants to write a meta description that sells their post — treat it as ad copy for search results.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Step 4 — Meta title: The meta title and post title can be different. The post title is what readers see on the page. The meta title is for search results. RankMath shows a character counter (e.g. 45/60) — aim for up to 60. Step 5 — Meta description: does NOT directly affect ranking position. It affects click-through rate. Step 6 — Snippet preview: Ask: 'Would you click this? What would make it more compelling?' Stretch goal: Navigate to RankMath &gt; Sitemap to see the enhanced sitemap and note the URL to submit to Google Search Console.</a:t>
            </a:r>
            <a:endParaRPr/>
          </a:p>
        </p:txBody>
      </p:sp>
      <p:sp>
        <p:nvSpPr>
          <p:cNvPr id="193" name="Google Shape;193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2" name="Google Shape;202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 slide for Part 4. Advance here while participants are writing their meta content.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point to verbalize: 'Meta descriptions are your one chance to tell a searcher why your result is better than the five around it. Treat it like ad copy.'</a:t>
            </a:r>
            <a:endParaRPr/>
          </a:p>
        </p:txBody>
      </p:sp>
      <p:sp>
        <p:nvSpPr>
          <p:cNvPr id="203" name="Google Shape;203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0" name="Google Shape;210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the full 5 minutes to this. The three questions move from immediate action (what do I check today?) to reflection (do I need a plugin at all?) to craft (how do I write something worth clicking?).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Question 2 deliberately echoes Part 2. Let the room sit with the honest answer. Some participants may realize they installed a plugin they don't need. That's a win too — now they're making intentional choices.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the win statement aloud to close.</a:t>
            </a:r>
            <a:endParaRPr/>
          </a:p>
        </p:txBody>
      </p:sp>
      <p:sp>
        <p:nvSpPr>
          <p:cNvPr id="211" name="Google Shape;211;p1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p1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Highlight the priority action: permalink check + sitemap submission. Many participants can do this before they leave the room if they have their phone.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 on Advanced SEO: the Learn WordPress two-part lesson covers schema markup and Open Graph in depth — good follow-up for participants who want to go further with RankMath.</a:t>
            </a:r>
            <a:endParaRPr/>
          </a:p>
        </p:txBody>
      </p:sp>
      <p:sp>
        <p:nvSpPr>
          <p:cNvPr id="230" name="Google Shape;230;p1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Preview the session flow. Emphasize that the activity starts with plain WordPress — no SEO plugin — so participants can see what core provides before deciding whether they need a plugin.</a:t>
            </a:r>
            <a:endParaRPr/>
          </a:p>
        </p:txBody>
      </p:sp>
      <p:sp>
        <p:nvSpPr>
          <p:cNvPr id="93" name="Google Shape;9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4" name="Google Shape;114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slide sets the frame. Read each point aloud and pause after the third one: 'A plugin fills specific gaps.' Ask the room: 'What gaps are you trying to fill?' Don't answer — just plant the question. They'll reflect on it in Part 2.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content point is important: reinforce that a green dot in an SEO plugin doesn't mean your page will rank. It means your metadata is formatted correctly.</a:t>
            </a:r>
            <a:endParaRPr/>
          </a:p>
        </p:txBody>
      </p:sp>
      <p:sp>
        <p:nvSpPr>
          <p:cNvPr id="115" name="Google Shape;115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these aloud. Highlight: the first two objectives are the beginner entry point — everyone in the room can achieve them regardless of experience level. Objectives 3-6 build on top. Nobody gets left behind in Part 1.</a:t>
            </a:r>
            <a:endParaRPr/>
          </a:p>
        </p:txBody>
      </p:sp>
      <p:sp>
        <p:nvSpPr>
          <p:cNvPr id="123" name="Google Shape;123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1" name="Google Shape;131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Direct everyone to open plain Playground now — no plugin pre-loaded. That's deliberate: participants explore what core provides first, have an honest 'do I need a plugin?' discussion in Part 2, then install RankMath themselves in Part 3 as an intentional choice. Note: first load may take 10-20 seconds on slower connections.</a:t>
            </a:r>
            <a:endParaRPr/>
          </a:p>
        </p:txBody>
      </p:sp>
      <p:sp>
        <p:nvSpPr>
          <p:cNvPr id="132" name="Google Shape;132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2" name="Google Shape;142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15 minutes to work through all 6 steps. After Step 4, ask the room: 'Did you know WordPress already had a sitemap? What else did you expect to need a plugin for?'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Permalinks: Change from Day and name to Post name — the single most impactful core SEO setting. Search visibility: occasionally accidentally checked on new sites, blocking all crawling. Built-in sitemap (added WP 5.5): opening /wp-sitemap.xml live is often a surprise moment — use as the pivot into Part 2. Publish: WordPress shows a pre-publish confirmation panel — participants must click Publish a second time to confirm.</a:t>
            </a:r>
            <a:endParaRPr/>
          </a:p>
        </p:txBody>
      </p:sp>
      <p:sp>
        <p:nvSpPr>
          <p:cNvPr id="143" name="Google Shape;143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2" name="Google Shape;152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 slide. Advance here if participants ask 'but doesn't WordPress need a plugin for X?' Use this to make the concrete case for what core provides before introducing RankMath.</a:t>
            </a:r>
            <a:endParaRPr/>
          </a:p>
        </p:txBody>
      </p:sp>
      <p:sp>
        <p:nvSpPr>
          <p:cNvPr id="153" name="Google Shape;153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0" name="Google Shape;160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FACILITATION GUIDE FOR PART 2: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2 full minutes of quiet reflection with the three questions on screen. Then open the group discussion.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Opening prompt: 'Who installed an SEO plugin before asking what it would do for them? (Most hands go up.) What made you install it?'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discussion beats to hit: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1. Content first: 'If your main SEO problem is that you need more or better content, no plugin fixes that. A green dot on a keyword analysis just means your metadata is formatted correctly — it doesn't mean you'll rank.'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2. The real gaps: Work through the four gaps on screen. 'Which of these does your site actually need right now? Not eventually — right now?'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3. Cognitive overhead: 'Every plugin setting is something you have to understand and maintain. A plugin that adds 40 settings panels may create more confusion than clarity if you don't know what each one does.'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The right moment: 'The right time to install an SEO plugin is when you have a content foundation and you know which specific gap you need to close.'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Close with: 'For today, we're going to use RankMath — not because everyone needs it, but because learning how to configure it well helps you decide whether it's right for you.'</a:t>
            </a:r>
            <a:endParaRPr/>
          </a:p>
        </p:txBody>
      </p:sp>
      <p:sp>
        <p:nvSpPr>
          <p:cNvPr id="161" name="Google Shape;161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4" name="Google Shape;174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After the wizard: 'Notice how many decisions it just made for you. Each one is something you'd otherwise research individually. That's the payoff for choosing a plugin with a well-designed setup experience.'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Step 1 (Install): Menu label is 'Plugins &gt; Add Plugin' (not 'Add New Plugin') in WP 6.5+. Step 2 (RankMath onboarding): After activation, clicking RankMath in the sidebar lands on a 'Connect FREE Account' screen — click 'Skip Step' at the bottom. The next screen is 'Getting Started' with Easy / Advanced / Custom Mode. Select Easy Mode, then click 'Start Wizard'. Run the wizard as a group. Step 3 (Site type): 'Blog' for personal/content sites, 'Local Business' for physical locations. Step 4 (Search Console): Flag as take-home: 'If you have a live site, connecting Search Console is the single highest-value action after today.'</a:t>
            </a:r>
            <a:endParaRPr/>
          </a:p>
        </p:txBody>
      </p:sp>
      <p:sp>
        <p:nvSpPr>
          <p:cNvPr id="175" name="Google Shape;175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6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2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2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search.google.com/search-console/about" TargetMode="External"/><Relationship Id="rId4" Type="http://schemas.openxmlformats.org/officeDocument/2006/relationships/hyperlink" Target="https://rankmath.com/kb/" TargetMode="External"/><Relationship Id="rId9" Type="http://schemas.openxmlformats.org/officeDocument/2006/relationships/image" Target="../media/image1.png"/><Relationship Id="rId5" Type="http://schemas.openxmlformats.org/officeDocument/2006/relationships/hyperlink" Target="https://wordpress.org/documentation/article/search-engine-optimization/" TargetMode="External"/><Relationship Id="rId6" Type="http://schemas.openxmlformats.org/officeDocument/2006/relationships/hyperlink" Target="https://learn.wordpress.org/lesson/seo-strategies/" TargetMode="External"/><Relationship Id="rId7" Type="http://schemas.openxmlformats.org/officeDocument/2006/relationships/hyperlink" Target="https://learn.wordpress.org/lesson/unlocking-advanced-seo-techniques-part-1-2/" TargetMode="External"/><Relationship Id="rId8" Type="http://schemas.openxmlformats.org/officeDocument/2006/relationships/hyperlink" Target="https://pagespeed.web.dev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playground.wordpress.net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1E1E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0" y="0"/>
            <a:ext cx="292608" cy="6858000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658368" y="594360"/>
            <a:ext cx="91440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WordPress Meetup Activity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658368" y="1371600"/>
            <a:ext cx="8686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SEO Foundations: What WordPress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Does and When You Need More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658368" y="4160520"/>
            <a:ext cx="9601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60 minutes  ·  Beginner to Intermediate  ·  WordPress Playground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961120" y="6309360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playground.wordpress.net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0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RankMath Adds to WordPress Core</a:t>
            </a:r>
            <a:endParaRPr/>
          </a:p>
        </p:txBody>
      </p:sp>
      <p:graphicFrame>
        <p:nvGraphicFramePr>
          <p:cNvPr id="189" name="Google Shape;189;p10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{BA46FABE-2085-4AE2-91FB-1218C0AA2F5A}</a:tableStyleId>
              </a:tblPr>
              <a:tblGrid>
                <a:gridCol w="3291850"/>
                <a:gridCol w="7498075"/>
              </a:tblGrid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Feature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it does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Meta descriptions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Write a custom description per post/page — the text that appears in search results.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tag templates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Control the format across the whole site: 'Post Title | Site Name'.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Open Graph / social previews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Control how posts appear when shared on Facebook, LinkedIn, X.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Schema markup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Structured data (schema.org) that enables rich results: FAQs, reviews, events.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Redirect manager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Handle 301/302 redirects without editing server config files.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Content analysis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Keyword density, readability, and metadata length feedback as you write.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1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4  ·  15 minutes</a:t>
            </a:r>
            <a:endParaRPr/>
          </a:p>
        </p:txBody>
      </p:sp>
      <p:sp>
        <p:nvSpPr>
          <p:cNvPr id="197" name="Google Shape;197;p11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1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Optimize a Real Post or Page</a:t>
            </a:r>
            <a:endParaRPr/>
          </a:p>
        </p:txBody>
      </p:sp>
      <p:sp>
        <p:nvSpPr>
          <p:cNvPr id="199" name="Google Shape;199;p11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Posts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and open the post you published in Part 1 (or the Hello World post).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In the block editor toolbar, find the RankMath score badges —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1/100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(SEO) and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0/100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(Readability). Click either badge.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Edit Snippet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This opens the Preview Snippet Editor modal with Title, Permalink, and Description fields.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Write a meta title: aim for up to 60 characters (RankMath shows a character counter). Put your main keyword near the front.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Write a meta description: aim for 150-160 characters. Write for the human reader — this is your search result ad copy.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Check the snippet preview. Does it look like something you'd click?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7.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Update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to save. Your post is now optimized.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Writing Effective Meta Titles and Descriptions</a:t>
            </a:r>
            <a:endParaRPr/>
          </a:p>
        </p:txBody>
      </p:sp>
      <p:graphicFrame>
        <p:nvGraphicFramePr>
          <p:cNvPr id="207" name="Google Shape;207;p12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{BA46FABE-2085-4AE2-91FB-1218C0AA2F5A}</a:tableStyleId>
              </a:tblPr>
              <a:tblGrid>
                <a:gridCol w="2011675"/>
                <a:gridCol w="4206250"/>
                <a:gridCol w="4206250"/>
              </a:tblGrid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Meta Title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Meta Description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Length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Up to 60 characters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150-160 characters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Affects ranking?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 — keyword placement matters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— affects click-through rate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Key tip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Main keyword near the front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Write for the human reader — treat as ad copy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Format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Primary Keyword — Site Name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Include a call to action when natural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9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Unique per page?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 — each page needs its own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3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Debrief + Discussion  (5 minutes)</a:t>
            </a:r>
            <a:endParaRPr/>
          </a:p>
        </p:txBody>
      </p:sp>
      <p:sp>
        <p:nvSpPr>
          <p:cNvPr id="215" name="Google Shape;215;p13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3"/>
          <p:cNvSpPr txBox="1"/>
          <p:nvPr/>
        </p:nvSpPr>
        <p:spPr>
          <a:xfrm>
            <a:off x="621792" y="8686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17" name="Google Shape;217;p13"/>
          <p:cNvSpPr txBox="1"/>
          <p:nvPr/>
        </p:nvSpPr>
        <p:spPr>
          <a:xfrm>
            <a:off x="1051560" y="8686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What one setting from Part 1 are you going back to check on your real site?</a:t>
            </a:r>
            <a:endParaRPr/>
          </a:p>
        </p:txBody>
      </p:sp>
      <p:sp>
        <p:nvSpPr>
          <p:cNvPr id="218" name="Google Shape;218;p13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3"/>
          <p:cNvSpPr txBox="1"/>
          <p:nvPr/>
        </p:nvSpPr>
        <p:spPr>
          <a:xfrm>
            <a:off x="621792" y="15544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20" name="Google Shape;220;p13"/>
          <p:cNvSpPr txBox="1"/>
          <p:nvPr/>
        </p:nvSpPr>
        <p:spPr>
          <a:xfrm>
            <a:off x="1051560" y="15544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After the Part 2 discussion: do you think you need a full SEO plugin, or are WordPress core's built-in features enough for where you are right now?</a:t>
            </a:r>
            <a:endParaRPr/>
          </a:p>
        </p:txBody>
      </p:sp>
      <p:sp>
        <p:nvSpPr>
          <p:cNvPr id="221" name="Google Shape;221;p13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3"/>
          <p:cNvSpPr txBox="1"/>
          <p:nvPr/>
        </p:nvSpPr>
        <p:spPr>
          <a:xfrm>
            <a:off x="621792" y="22402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23" name="Google Shape;223;p13"/>
          <p:cNvSpPr txBox="1"/>
          <p:nvPr/>
        </p:nvSpPr>
        <p:spPr>
          <a:xfrm>
            <a:off x="1051560" y="22402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What would make a meta description compelling enough that you'd click it in search results?</a:t>
            </a:r>
            <a:endParaRPr/>
          </a:p>
        </p:txBody>
      </p:sp>
      <p:sp>
        <p:nvSpPr>
          <p:cNvPr id="224" name="Google Shape;224;p13"/>
          <p:cNvSpPr/>
          <p:nvPr/>
        </p:nvSpPr>
        <p:spPr>
          <a:xfrm>
            <a:off x="502925" y="3337547"/>
            <a:ext cx="11186100" cy="904500"/>
          </a:xfrm>
          <a:prstGeom prst="rect">
            <a:avLst/>
          </a:prstGeom>
          <a:solidFill>
            <a:srgbClr val="F0FFF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3"/>
          <p:cNvSpPr/>
          <p:nvPr/>
        </p:nvSpPr>
        <p:spPr>
          <a:xfrm>
            <a:off x="502922" y="3337547"/>
            <a:ext cx="59400" cy="904500"/>
          </a:xfrm>
          <a:prstGeom prst="rect">
            <a:avLst/>
          </a:prstGeom>
          <a:solidFill>
            <a:srgbClr val="007017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3"/>
          <p:cNvSpPr txBox="1"/>
          <p:nvPr/>
        </p:nvSpPr>
        <p:spPr>
          <a:xfrm>
            <a:off x="640080" y="3337560"/>
            <a:ext cx="11049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07017"/>
                </a:solidFill>
                <a:latin typeface="Arial"/>
                <a:ea typeface="Arial"/>
                <a:cs typeface="Arial"/>
                <a:sym typeface="Arial"/>
              </a:rPr>
              <a:t>The win: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Today you found what WordPress already does for search engines — more than most people expect. You identified the specific gaps a plugin fills, made an informed choice about when to use one, and optimized a real post. That's a more thoughtful approach to SEO than most sites ever take.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14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Next Steps + Resources</a:t>
            </a:r>
            <a:endParaRPr/>
          </a:p>
        </p:txBody>
      </p:sp>
      <p:graphicFrame>
        <p:nvGraphicFramePr>
          <p:cNvPr id="234" name="Google Shape;234;p14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{BA46FABE-2085-4AE2-91FB-1218C0AA2F5A}</a:tableStyleId>
              </a:tblPr>
              <a:tblGrid>
                <a:gridCol w="6217925"/>
                <a:gridCol w="4114800"/>
              </a:tblGrid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Google Search Console — Submit your sitemap, monitor indexing, track search performance</a:t>
                      </a:r>
                      <a:endParaRPr b="0"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https://search.google.com/search-console/about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RankMath documentation — Full setup guide and feature reference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https://rankmath.com/kb/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WordPress SEO documentation — Core features, permalinks, sitemaps, and meta tags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https://wordpress.org/documentation/article/search-engine-optimization/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Learn WordPress — SEO Strategies — Content strategy, keyword research, link building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https://learn.wordpress.org/lesson/seo-strategies/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Learn WordPress — Advanced SEO (2 parts) — Schema markup, Open Graph, Search Console audits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https://learn.wordpress.org/lesson/unlocking-advanced-seo-techniques-part-1-2/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Google PageSpeed Insights — Check site speed — a core SEO signal no plugin can fix for you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https://pagespeed.web.dev/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35" name="Google Shape;235;p14"/>
          <p:cNvSpPr txBox="1"/>
          <p:nvPr/>
        </p:nvSpPr>
        <p:spPr>
          <a:xfrm>
            <a:off x="2523175" y="5341638"/>
            <a:ext cx="5578500" cy="7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Scan this QR code to provide feedback on this activity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14" title="Activity Library Feedback Form QR Code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2925" y="5061350"/>
            <a:ext cx="1572000" cy="1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We Will Cover Today</a:t>
            </a:r>
            <a:endParaRPr/>
          </a:p>
        </p:txBody>
      </p:sp>
      <p:sp>
        <p:nvSpPr>
          <p:cNvPr id="97" name="Google Shape;97;p2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640080" y="8686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1 — What WordPress Already Gives You</a:t>
            </a:r>
            <a:endParaRPr/>
          </a:p>
        </p:txBody>
      </p:sp>
      <p:sp>
        <p:nvSpPr>
          <p:cNvPr id="99" name="Google Shape;99;p2"/>
          <p:cNvSpPr txBox="1"/>
          <p:nvPr/>
        </p:nvSpPr>
        <p:spPr>
          <a:xfrm>
            <a:off x="10866120" y="8686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100" name="Google Shape;100;p2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640080" y="15544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2 — Do You Actually Need a Plugin?</a:t>
            </a: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10866120" y="15544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10 min</a:t>
            </a: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640080" y="22402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3 — RankMath Setup Wizard</a:t>
            </a:r>
            <a:endParaRPr/>
          </a:p>
        </p:txBody>
      </p:sp>
      <p:sp>
        <p:nvSpPr>
          <p:cNvPr id="105" name="Google Shape;105;p2"/>
          <p:cNvSpPr txBox="1"/>
          <p:nvPr/>
        </p:nvSpPr>
        <p:spPr>
          <a:xfrm>
            <a:off x="10866120" y="22402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457200" y="29260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 txBox="1"/>
          <p:nvPr/>
        </p:nvSpPr>
        <p:spPr>
          <a:xfrm>
            <a:off x="640080" y="29260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4 — Optimize a Real Post or Page</a:t>
            </a:r>
            <a:endParaRPr/>
          </a:p>
        </p:txBody>
      </p:sp>
      <p:sp>
        <p:nvSpPr>
          <p:cNvPr id="108" name="Google Shape;108;p2"/>
          <p:cNvSpPr txBox="1"/>
          <p:nvPr/>
        </p:nvSpPr>
        <p:spPr>
          <a:xfrm>
            <a:off x="10866120" y="29260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109" name="Google Shape;109;p2"/>
          <p:cNvSpPr/>
          <p:nvPr/>
        </p:nvSpPr>
        <p:spPr>
          <a:xfrm>
            <a:off x="457200" y="36118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/>
          <p:cNvSpPr txBox="1"/>
          <p:nvPr/>
        </p:nvSpPr>
        <p:spPr>
          <a:xfrm>
            <a:off x="640080" y="36118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/>
          </a:p>
        </p:txBody>
      </p:sp>
      <p:sp>
        <p:nvSpPr>
          <p:cNvPr id="111" name="Google Shape;111;p2"/>
          <p:cNvSpPr txBox="1"/>
          <p:nvPr/>
        </p:nvSpPr>
        <p:spPr>
          <a:xfrm>
            <a:off x="10866120" y="36118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 5 min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Is SEO — and Who Is It Really For?</a:t>
            </a:r>
            <a:endParaRPr/>
          </a:p>
        </p:txBody>
      </p:sp>
      <p:sp>
        <p:nvSpPr>
          <p:cNvPr id="119" name="Google Shape;119;p3"/>
          <p:cNvSpPr txBox="1"/>
          <p:nvPr/>
        </p:nvSpPr>
        <p:spPr>
          <a:xfrm>
            <a:off x="594360" y="868680"/>
            <a:ext cx="11094720" cy="5532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Search engine optimization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is helping search engines understand your content so the right people can find it.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WordPress is already SEO-friendly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out of the box. Clean URLs, sitemaps, semantic HTML, and image alt text are all built in.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 plugin fills specific gaps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not all of them, and not always the ones you think. We'll identify exactly which gaps matter for your site.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Content is still the foundation.</a:t>
            </a:r>
            <a:r>
              <a:rPr b="0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No plugin compensates for pages that don't answer what people are actually searching for.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/>
          </a:p>
        </p:txBody>
      </p:sp>
      <p:sp>
        <p:nvSpPr>
          <p:cNvPr id="127" name="Google Shape;127;p4"/>
          <p:cNvSpPr txBox="1"/>
          <p:nvPr/>
        </p:nvSpPr>
        <p:spPr>
          <a:xfrm>
            <a:off x="594360" y="868680"/>
            <a:ext cx="11094720" cy="3474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By the end of this activity, you will be able to:</a:t>
            </a:r>
            <a:endParaRPr/>
          </a:p>
        </p:txBody>
      </p:sp>
      <p:sp>
        <p:nvSpPr>
          <p:cNvPr id="128" name="Google Shape;128;p4"/>
          <p:cNvSpPr txBox="1"/>
          <p:nvPr/>
        </p:nvSpPr>
        <p:spPr>
          <a:xfrm>
            <a:off x="594360" y="1252728"/>
            <a:ext cx="11094720" cy="5148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Locate and verify the SEO features built into WordPress core — no plugin needed.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Evaluate whether your site needs an SEO plugin based on specific goals, not assumptions.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Configure RankMath using the setup wizard to establish sensible site-wide defaults.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Write an optimized meta title and meta description for a post or page.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Identify your WordPress sitemap and understand how to submit it to Google Search Console.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Take one concrete action to improve your site's search visibility today.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5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You'll Need</a:t>
            </a:r>
            <a:endParaRPr/>
          </a:p>
        </p:txBody>
      </p:sp>
      <p:sp>
        <p:nvSpPr>
          <p:cNvPr id="136" name="Google Shape;136;p5"/>
          <p:cNvSpPr txBox="1"/>
          <p:nvPr/>
        </p:nvSpPr>
        <p:spPr>
          <a:xfrm>
            <a:off x="594360" y="868680"/>
            <a:ext cx="11094720" cy="4617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8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A device with a modern web browser (Chrome, Firefox, Edge, or Safari).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8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An internet connection.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8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The Playground environment below — plain WordPress, no plugins installed.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8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That's it.</a:t>
            </a:r>
            <a:endParaRPr/>
          </a:p>
        </p:txBody>
      </p:sp>
      <p:sp>
        <p:nvSpPr>
          <p:cNvPr id="137" name="Google Shape;137;p5"/>
          <p:cNvSpPr/>
          <p:nvPr/>
        </p:nvSpPr>
        <p:spPr>
          <a:xfrm>
            <a:off x="502920" y="5669280"/>
            <a:ext cx="11186160" cy="685800"/>
          </a:xfrm>
          <a:prstGeom prst="rect">
            <a:avLst/>
          </a:prstGeom>
          <a:solidFill>
            <a:srgbClr val="FFF8E1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502920" y="5669280"/>
            <a:ext cx="59436" cy="685800"/>
          </a:xfrm>
          <a:prstGeom prst="rect">
            <a:avLst/>
          </a:prstGeom>
          <a:solidFill>
            <a:srgbClr val="96700A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5"/>
          <p:cNvSpPr txBox="1"/>
          <p:nvPr/>
        </p:nvSpPr>
        <p:spPr>
          <a:xfrm>
            <a:off x="640080" y="5669280"/>
            <a:ext cx="11049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96700A"/>
                </a:solidFill>
                <a:latin typeface="Arial"/>
                <a:ea typeface="Arial"/>
                <a:cs typeface="Arial"/>
                <a:sym typeface="Arial"/>
              </a:rPr>
              <a:t>Note: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Open now: playground.wordpress.net — plain WordPress, no plugins installed. First load may take 10-20 seconds on slower connections.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1  ·  15 minutes</a:t>
            </a:r>
            <a:endParaRPr/>
          </a:p>
        </p:txBody>
      </p:sp>
      <p:sp>
        <p:nvSpPr>
          <p:cNvPr id="147" name="Google Shape;147;p6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What WordPress Already Gives You</a:t>
            </a:r>
            <a:endParaRPr/>
          </a:p>
        </p:txBody>
      </p:sp>
      <p:sp>
        <p:nvSpPr>
          <p:cNvPr id="149" name="Google Shape;149;p6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in a new tab. This is plain WordPress — no SEO plugin installed.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Settings &gt; Permalinks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Default is Day and name — change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Post name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Save Changes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Settings &gt; Reading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Confirm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Search engine visibility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is NOT checked. This is your site's sitewide on/off switch.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In the Playground address bar, add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/wp-sitemap.xml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after the domain. WordPress generates this automatically — no plugin needed.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Media &gt; Add Media File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Upload any image and add alt text. This helps search engines and screen readers.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Posts &gt; Add New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Write a short post with a clear title. 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Publish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confirm in the pre-publish panel. Optimize in Part 4.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7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WordPress Core Handles — No Plugin Needed</a:t>
            </a:r>
            <a:endParaRPr/>
          </a:p>
        </p:txBody>
      </p:sp>
      <p:graphicFrame>
        <p:nvGraphicFramePr>
          <p:cNvPr id="157" name="Google Shape;157;p7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{BA46FABE-2085-4AE2-91FB-1218C0AA2F5A}</a:tableStyleId>
              </a:tblPr>
              <a:tblGrid>
                <a:gridCol w="3291850"/>
                <a:gridCol w="7498075"/>
              </a:tblGrid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Feature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it does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Permalink structure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&gt; Permalinks &gt; Post name — clean, keyword-rich URLs.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XML sitemap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/wp-sitemap.xml — auto-generated, always current. Submit to Google Search Console.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Search engine visibility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&gt; Reading — one toggle controls sitewide noindex.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 tags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Generated from post/page titles. Semantic H1 hierarchy for every post.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Image alt text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Alt text fields on every image. Helps search engines and screen readers equally.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Clean semantic HTML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 editor output is well-structured. Search engines can read it without help.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8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2  ·  10 minutes</a:t>
            </a:r>
            <a:endParaRPr/>
          </a:p>
        </p:txBody>
      </p:sp>
      <p:sp>
        <p:nvSpPr>
          <p:cNvPr id="165" name="Google Shape;165;p8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8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 You Actually Need a Plugin?</a:t>
            </a:r>
            <a:endParaRPr/>
          </a:p>
        </p:txBody>
      </p:sp>
      <p:sp>
        <p:nvSpPr>
          <p:cNvPr id="167" name="Google Shape;167;p8"/>
          <p:cNvSpPr txBox="1"/>
          <p:nvPr/>
        </p:nvSpPr>
        <p:spPr>
          <a:xfrm>
            <a:off x="594360" y="1170432"/>
            <a:ext cx="11094720" cy="3474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Individual reflection (2 min) — then facilitated group discussion (8 min)</a:t>
            </a:r>
            <a:endParaRPr/>
          </a:p>
        </p:txBody>
      </p:sp>
      <p:sp>
        <p:nvSpPr>
          <p:cNvPr id="168" name="Google Shape;168;p8"/>
          <p:cNvSpPr txBox="1"/>
          <p:nvPr/>
        </p:nvSpPr>
        <p:spPr>
          <a:xfrm>
            <a:off x="594360" y="1572768"/>
            <a:ext cx="54864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Reflect on:</a:t>
            </a:r>
            <a:endParaRPr/>
          </a:p>
        </p:txBody>
      </p:sp>
      <p:sp>
        <p:nvSpPr>
          <p:cNvPr id="169" name="Google Shape;169;p8"/>
          <p:cNvSpPr txBox="1"/>
          <p:nvPr/>
        </p:nvSpPr>
        <p:spPr>
          <a:xfrm>
            <a:off x="594360" y="1901952"/>
            <a:ext cx="11094720" cy="1645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What are you trying to achieve with SEO on your site? (More traffic? Better social previews? Rich results?)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Does your site have consistent, quality content published regularly?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Which of these do you actually need: custom meta descriptions, social sharing previews, schema markup, redirects?</a:t>
            </a:r>
            <a:endParaRPr/>
          </a:p>
        </p:txBody>
      </p:sp>
      <p:sp>
        <p:nvSpPr>
          <p:cNvPr id="170" name="Google Shape;170;p8"/>
          <p:cNvSpPr txBox="1"/>
          <p:nvPr/>
        </p:nvSpPr>
        <p:spPr>
          <a:xfrm>
            <a:off x="594360" y="3639312"/>
            <a:ext cx="5486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A61C00"/>
                </a:solidFill>
                <a:latin typeface="Arial"/>
                <a:ea typeface="Arial"/>
                <a:cs typeface="Arial"/>
                <a:sym typeface="Arial"/>
              </a:rPr>
              <a:t>The gaps core doesn't fill:</a:t>
            </a:r>
            <a:endParaRPr>
              <a:solidFill>
                <a:srgbClr val="A61C00"/>
              </a:solidFill>
            </a:endParaRPr>
          </a:p>
        </p:txBody>
      </p:sp>
      <p:sp>
        <p:nvSpPr>
          <p:cNvPr id="171" name="Google Shape;171;p8"/>
          <p:cNvSpPr txBox="1"/>
          <p:nvPr/>
        </p:nvSpPr>
        <p:spPr>
          <a:xfrm>
            <a:off x="594360" y="3968496"/>
            <a:ext cx="1109472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Custom meta descriptions per post/page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Social sharing previews (Open Graph / Twitter Cards)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Schema markup for rich results (events, recipes, reviews, FAQs)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Redirect management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3  ·  15 minutes</a:t>
            </a:r>
            <a:endParaRPr/>
          </a:p>
        </p:txBody>
      </p:sp>
      <p:sp>
        <p:nvSpPr>
          <p:cNvPr id="179" name="Google Shape;179;p9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9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RankMath Setup Wizard</a:t>
            </a:r>
            <a:endParaRPr/>
          </a:p>
        </p:txBody>
      </p:sp>
      <p:sp>
        <p:nvSpPr>
          <p:cNvPr id="181" name="Google Shape;181;p9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Plugins &gt; Add Plugin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Search for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RankMath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Install and Activate.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RankMath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in the sidebar. On the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Connect FREE Account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screen, 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Skip Step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Select Easy Mode and 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Start Wizard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Step 1 — YOUR SITE: select your site type. This sets your default schema.org type.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Step 2 — Analytics: Skip for now. Search Console requires a verified live site.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Step 3 — Sitemap: Leave enabled. RankMath will manage an enhanced sitemap.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Step 4 — Optimization: Review defaults and 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Save and Continue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7.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Finish Setup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Your post from Part 1 is still here. On to Part 4.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</cp:coreProperties>
</file>