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18" roundtripDataSignature="AMtx7mhUCpFi01tEhhijfiboygyah0AbF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13729A3-6084-44CA-A9E3-EE1D1EA6C3A3}">
  <a:tblStyle styleId="{C13729A3-6084-44CA-A9E3-EE1D1EA6C3A3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fill>
          <a:solidFill>
            <a:srgbClr val="CFD7E7"/>
          </a:solidFill>
        </a:fill>
      </a:tcStyle>
    </a:band1H>
    <a:band2H>
      <a:tcTxStyle/>
    </a:band2H>
    <a:band1V>
      <a:tcTxStyle/>
      <a:tcStyle>
        <a:fill>
          <a:solidFill>
            <a:srgbClr val="CFD7E7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8" Type="http://customschemas.google.com/relationships/presentationmetadata" Target="meta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2" name="Google Shape;82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Welcome everyone. Today's session is different from a typical WordPress meetup. We're not going to build a site or configure a plugin. Instead, you are going to become a WordPress contributor — before you leave this room.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WordPress is made by a global community of thousands of volunteers. Developers, designers, writers, translators, testers, and organizers — not just people who know how to code.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By the end of this session, you will have created the accounts you need, explored the contributor teams, and made a real contribution to the WordPress project. Not a practice contribution. A real one that will live in the project.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Let's start by exploring what that community actually looks like.</a:t>
            </a:r>
            <a:endParaRPr/>
          </a:p>
        </p:txBody>
      </p:sp>
      <p:sp>
        <p:nvSpPr>
          <p:cNvPr id="83" name="Google Shape;83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9" name="Google Shape;179;p1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Debrief questions (use all 3 if time allows, prioritize in order):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1. 'What did you just contribute?' — Ask everyone to share. Even partial contributions count. Hold up screenshots. This is the win moment.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2. 'Was it harder or easier than you expected? What surprised you?' — This surfaces real experience and helps you improve the activity for next time.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3. 'Which team would you come back to, and what would your next step be?' — This creates a commitment. Naming a next step makes it real.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Win statement (say this to close):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'Today you did not just learn about contributing to WordPress — you actually did it. You joined the global community of people who make WordPress better for everyone who uses it. You are a WordPress contributor.'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If time is very short, just do question 1 and the win statement.</a:t>
            </a:r>
            <a:endParaRPr/>
          </a:p>
        </p:txBody>
      </p:sp>
      <p:sp>
        <p:nvSpPr>
          <p:cNvPr id="180" name="Google Shape;180;p1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5" name="Google Shape;195;p1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Closing the session: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Share this slide and give participants 30 seconds to photograph it or copy the URLs.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most important next step is Slack. Encourage participants to find their team's channel today while the session is fresh.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Contributor days are a great next in-person step. These happen at WordCamps and can also be standalone virtual events. Check events.wordpress.org for upcoming ones.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If you want to collect feedback: ask participants to open their browser and search 'WordPress meetup feedback' or use your group's feedback form. Or simply ask for a show of hands: 'Who made a contribution today?' and 'Who plans to come back and do more?'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Thank everyone. You just ran a contributor onboarding session.</a:t>
            </a:r>
            <a:endParaRPr/>
          </a:p>
        </p:txBody>
      </p:sp>
      <p:sp>
        <p:nvSpPr>
          <p:cNvPr id="196" name="Google Shape;196;p1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2" name="Google Shape;92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Full Bloom's Taxonomy objectives (for your facilitation reference):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1. Identify (Remember) — Identify at least 2 contributor teams and describe what each works 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2. Explain (Understand) — Explain the purpose of contributor pathways and what's available to beginners.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3. Create (Apply) — Create the 3 accounts required to begin contributing.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Contribute (Apply) — Complete at least 1 real contribution using an official pathway.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Evaluate — Evaluate which pathways match their skills and availability.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For this audience (Beginner), the first two objectives are the minimum everyone should reach. Objectives 3 and 4 are the hands-on core. Objective 5 happens in the debrief.</a:t>
            </a:r>
            <a:endParaRPr/>
          </a:p>
        </p:txBody>
      </p:sp>
      <p:sp>
        <p:nvSpPr>
          <p:cNvPr id="93" name="Google Shape;93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0" name="Google Shape;100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is a low-barrier activity. No WordPress installation needed. Everything happens in the browser.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Key facilitator note: participants need their email open during the session. GitHub and WordPress.org send confirmation emails. Anyone on a strict work email may have spam filter delays — let them know in advance.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Participants who already have any of these accounts skip those steps and help neighbors. Encourage them to do so — peer support during Part 2 is valuable.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Setup time: no pre-session Playground loading needed. Just open make.wordpress.org when Part 1 begins.</a:t>
            </a:r>
            <a:endParaRPr/>
          </a:p>
        </p:txBody>
      </p:sp>
      <p:sp>
        <p:nvSpPr>
          <p:cNvPr id="101" name="Google Shape;101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Pacing notes: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Parts 1-3 are exploratory and setup. Keep them moving — do not let Part 1 run long. The 10 minutes in Part 1 should be energetic and discovery-focused, not a lecture.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Part 2 (Create Your Accounts) can feel slow if participants hit email delays. Move on to Part 3 as a group while accounts are still confirming — participants can finish account setup in the background.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Part 4 (30 minutes) is the heart of the session. Protect this time. Do not let setup overrun into Part 4. If you need to cut somewhere, trim Part 1 or Part 3 — never Part 4.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Debrief is 5 minutes. If Part 4 runs close, a 3-minute debrief is fine. The most important debrief question is: 'What did you contribute?'</a:t>
            </a:r>
            <a:endParaRPr/>
          </a:p>
        </p:txBody>
      </p:sp>
      <p:sp>
        <p:nvSpPr>
          <p:cNvPr id="109" name="Google Shape;109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0" name="Google Shape;130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Open make.wordpress.org projected on screen and walk through it with the group.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Key message to deliver here: WordPress is not a developer project. It is a community project. Every skill has a place in it. Writers, translators, testers, organizers, and designers are just as important as developers.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 NOT try to show every team. There are about 20. Instead, pick 4-5 that represent different skill types and highlight them. Suggested examples: Core (developers), Documentation (writers), Testing (no-code QA), Polyglots (translators), Support (helpers).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After participants browse for a few minutes, go around and ask each person which team caught their eye and why. This sets up Part 3 meaningfully. Keep responses brief — 10-15 seconds each.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Open make.wordpress.org projected on screen and walk through it with the group. Key message: WordPress is not a developer project — it is a community project. Every skill has a place in it. Pick 4-5 teams representing different skill types (Core, Documentation, Testing, Polyglots, Support). After browsing, go around and ask each person which team caught their eye. Keep responses brief — 10-15 sec each.</a:t>
            </a:r>
            <a:endParaRPr/>
          </a:p>
        </p:txBody>
      </p:sp>
      <p:sp>
        <p:nvSpPr>
          <p:cNvPr id="131" name="Google Shape;131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0" name="Google Shape;140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Heads up before this slide: remind participants they need their email open. Confirmations will arrive from GitHub and WordPress.org.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Step 1 — WordPress.org account: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Simple form: username, email, password. Common issue: username already taken. Suggest trying their name + a number or their initials.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Step 2 — GitHub: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Free plan. The signup includes a CAPTCHA puzzle. GitHub sometimes sends a verification code to email before the account activates.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Step 3 — WordPress Slack: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is the key one to explain well. Once they have a WordPress.org account, they go to make.wordpress.org/chat/ and sign in — no separate invite needed. It opens directly in the browser. Point out: this is where the teams actually talk. Every team has a Slack channel (#core, #docs, #design, #testing, etc.)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Participants who already have accounts: have them help neighbors. Do not let them sit idle — they are your distributed facilitators for this part.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Remind participants they need email open — confirmations arrive from GitHub and WordPress.org. WordPress Slack: once they have a WP.org account, go to make.wordpress.org/chat/ and sign in — no separate invite needed. Participants who already have accounts: have them help neighbors.</a:t>
            </a:r>
            <a:endParaRPr/>
          </a:p>
        </p:txBody>
      </p:sp>
      <p:sp>
        <p:nvSpPr>
          <p:cNvPr id="141" name="Google Shape;141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0" name="Google Shape;150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Give participants the full 5 minutes to browse. Open the pathways hub on the projected screen so everyone can see the structure.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Each pathway page has individual contribution items. Some items are labeled 'Beginner' — point participants toward those.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Beginner-friendly options to suggest if someone is stuck: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- Write &gt; File a Documentation Issue: uses GitHub, instant visible result, no deep WP knowledge needed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- Test &gt; Test a plugin: follow instructions on the pathway page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- Translate &gt; Translate a string: go to translate.wordpress.org, pick your language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 NOT steer everyone to the same pathway. Variety makes the debrief better. If 5 people all do the same thing, you lose the breadth of the conversation.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goal is that each participant has picked something specific before Part 4 starts. Vague intent ('I'll look at Core') is not enough. They need a specific contribution item.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Give participants the full 5 minutes to browse. Open the pathways hub on the projected screen. Beginner-friendly options: Write &gt; File a Documentation Issue (GitHub, instant result); Test &gt; Test a plugin; Translate &gt; translate.wordpress.org (pick language, translate 1 string). Goal: each participant has a SPECIFIC contribution item chosen before Part 4 starts. Vague intent ('I'll look at Core') is not enough.</a:t>
            </a:r>
            <a:endParaRPr/>
          </a:p>
        </p:txBody>
      </p:sp>
      <p:sp>
        <p:nvSpPr>
          <p:cNvPr id="151" name="Google Shape;151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1" name="Google Shape;161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is the hands-on core. 30 minutes. Protect it.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Your role as facilitator is to circulate and unblock. Do not lecture. Move around the room and check in with individuals.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Common sticking points by pathway: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WRITE (Documentation): Participants may not know what to document. Suggest browsing developer.wordpress.org and looking for pages with thin content, outdated screenshots, or missing examples. Even a small gap is worth filing.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TRANSLATE: Direct participants to translate.wordpress.org. Have them pick their native language and find a project (WordPress core is a good start). Even one translated string counts.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TEST: Follow the current instructions on the pathway page. The pathway links to the relevant test site or GitHub issue.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BUILD (Core/Gutenberg): For beginners, point them to good-first-issue labeled tickets. Even reading a ticket and leaving a thoughtful comment can count.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If someone finishes early: second pathway, Slack channel exploration, or help a neighbor who is stuck. Do not let early finishers sit idle.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Not everyone will finish in 30 min — that is fine. Progress counts. They know the path now.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Your role as facilitator: circulate and unblock. Do NOT lecture. Common sticking points — WRITE: suggest browsing developer.wordpress.org for thin/outdated pages. TRANSLATE: direct to translate.wordpress.org; even one string counts. TEST: follow current instructions on pathway page. BUILD: for beginners, point to good-first-issue labeled tickets — even a comment counts. Early finishers: second pathway, Slack channel, or help a neighbor.</a:t>
            </a:r>
            <a:endParaRPr/>
          </a:p>
        </p:txBody>
      </p:sp>
      <p:sp>
        <p:nvSpPr>
          <p:cNvPr id="162" name="Google Shape;162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1" name="Google Shape;171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this slide if participants have questions during Part 4, or skip it if things are flowing well.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most common question is the first one: 'Do I need to code?' Answer it early and visibly — it is the biggest barrier to entry for non-developer attendees.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second most common is discounting small contributions. Reinforce that the WordPress community runs on small contributions, not just heroic multi-year commitments. Showing up consistently matters more than size.</a:t>
            </a:r>
            <a:endParaRPr/>
          </a:p>
        </p:txBody>
      </p:sp>
      <p:sp>
        <p:nvSpPr>
          <p:cNvPr id="172" name="Google Shape;172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2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1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make.wordpress.org/handbook/pathways/" TargetMode="External"/><Relationship Id="rId4" Type="http://schemas.openxmlformats.org/officeDocument/2006/relationships/hyperlink" Target="https://make.wordpress.org/chat/" TargetMode="External"/><Relationship Id="rId5" Type="http://schemas.openxmlformats.org/officeDocument/2006/relationships/hyperlink" Target="https://events.wordpress.org/" TargetMode="External"/><Relationship Id="rId6" Type="http://schemas.openxmlformats.org/officeDocument/2006/relationships/hyperlink" Target="https://learn.wordpress.org/lesson/an-introduction-to-contributing/" TargetMode="External"/><Relationship Id="rId7" Type="http://schemas.openxmlformats.org/officeDocument/2006/relationships/hyperlink" Target="https://make.wordpress.org" TargetMode="External"/><Relationship Id="rId8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make.wordpress.org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login.wordpress.org/register/" TargetMode="External"/><Relationship Id="rId4" Type="http://schemas.openxmlformats.org/officeDocument/2006/relationships/hyperlink" Target="https://github.com/signup" TargetMode="External"/><Relationship Id="rId5" Type="http://schemas.openxmlformats.org/officeDocument/2006/relationships/hyperlink" Target="https://make.wordpress.org/chat/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make.wordpress.org/handbook/pathways/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E1E1E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/>
          <p:nvPr/>
        </p:nvSpPr>
        <p:spPr>
          <a:xfrm>
            <a:off x="0" y="0"/>
            <a:ext cx="292608" cy="6858000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658368" y="594360"/>
            <a:ext cx="9144000" cy="2926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WordPress Meetup Activity</a:t>
            </a:r>
            <a:endParaRPr/>
          </a:p>
        </p:txBody>
      </p:sp>
      <p:sp>
        <p:nvSpPr>
          <p:cNvPr id="87" name="Google Shape;87;p1"/>
          <p:cNvSpPr txBox="1"/>
          <p:nvPr/>
        </p:nvSpPr>
        <p:spPr>
          <a:xfrm>
            <a:off x="658368" y="1371600"/>
            <a:ext cx="86868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Your First WordPress</a:t>
            </a:r>
            <a:endParaRPr/>
          </a:p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Contribution</a:t>
            </a:r>
            <a:endParaRPr/>
          </a:p>
        </p:txBody>
      </p:sp>
      <p:sp>
        <p:nvSpPr>
          <p:cNvPr id="88" name="Google Shape;88;p1"/>
          <p:cNvSpPr txBox="1"/>
          <p:nvPr/>
        </p:nvSpPr>
        <p:spPr>
          <a:xfrm>
            <a:off x="658368" y="4160520"/>
            <a:ext cx="9601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60 minutes  ·  Beginner  ·  make.wordpress.org</a:t>
            </a:r>
            <a:endParaRPr/>
          </a:p>
        </p:txBody>
      </p:sp>
      <p:sp>
        <p:nvSpPr>
          <p:cNvPr id="89" name="Google Shape;89;p1"/>
          <p:cNvSpPr txBox="1"/>
          <p:nvPr/>
        </p:nvSpPr>
        <p:spPr>
          <a:xfrm>
            <a:off x="8961120" y="6309360"/>
            <a:ext cx="2743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make.wordpress.org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0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10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Debrief — 5 Minutes</a:t>
            </a:r>
            <a:endParaRPr/>
          </a:p>
        </p:txBody>
      </p:sp>
      <p:sp>
        <p:nvSpPr>
          <p:cNvPr id="184" name="Google Shape;184;p10"/>
          <p:cNvSpPr/>
          <p:nvPr/>
        </p:nvSpPr>
        <p:spPr>
          <a:xfrm>
            <a:off x="457200" y="8686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0"/>
          <p:cNvSpPr txBox="1"/>
          <p:nvPr/>
        </p:nvSpPr>
        <p:spPr>
          <a:xfrm>
            <a:off x="621792" y="868680"/>
            <a:ext cx="34747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186" name="Google Shape;186;p10"/>
          <p:cNvSpPr txBox="1"/>
          <p:nvPr/>
        </p:nvSpPr>
        <p:spPr>
          <a:xfrm>
            <a:off x="1051560" y="868680"/>
            <a:ext cx="1059180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What did you just contribute? Hold up your screenshot or share your screen.</a:t>
            </a:r>
            <a:endParaRPr/>
          </a:p>
        </p:txBody>
      </p:sp>
      <p:sp>
        <p:nvSpPr>
          <p:cNvPr id="187" name="Google Shape;187;p10"/>
          <p:cNvSpPr/>
          <p:nvPr/>
        </p:nvSpPr>
        <p:spPr>
          <a:xfrm>
            <a:off x="457200" y="15544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10"/>
          <p:cNvSpPr txBox="1"/>
          <p:nvPr/>
        </p:nvSpPr>
        <p:spPr>
          <a:xfrm>
            <a:off x="621792" y="1554480"/>
            <a:ext cx="34747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189" name="Google Shape;189;p10"/>
          <p:cNvSpPr txBox="1"/>
          <p:nvPr/>
        </p:nvSpPr>
        <p:spPr>
          <a:xfrm>
            <a:off x="1051560" y="1554480"/>
            <a:ext cx="1059180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Was it harder or easier than you expected? What surprised you?</a:t>
            </a:r>
            <a:endParaRPr/>
          </a:p>
        </p:txBody>
      </p:sp>
      <p:sp>
        <p:nvSpPr>
          <p:cNvPr id="190" name="Google Shape;190;p10"/>
          <p:cNvSpPr/>
          <p:nvPr/>
        </p:nvSpPr>
        <p:spPr>
          <a:xfrm>
            <a:off x="457200" y="22402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10"/>
          <p:cNvSpPr txBox="1"/>
          <p:nvPr/>
        </p:nvSpPr>
        <p:spPr>
          <a:xfrm>
            <a:off x="621792" y="2240280"/>
            <a:ext cx="34747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192" name="Google Shape;192;p10"/>
          <p:cNvSpPr txBox="1"/>
          <p:nvPr/>
        </p:nvSpPr>
        <p:spPr>
          <a:xfrm>
            <a:off x="1051560" y="2240280"/>
            <a:ext cx="1059180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Which team would you come back to — and what would your next step be?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1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11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Want to go further?</a:t>
            </a:r>
            <a:endParaRPr/>
          </a:p>
        </p:txBody>
      </p:sp>
      <p:graphicFrame>
        <p:nvGraphicFramePr>
          <p:cNvPr id="200" name="Google Shape;200;p11"/>
          <p:cNvGraphicFramePr/>
          <p:nvPr/>
        </p:nvGraphicFramePr>
        <p:xfrm>
          <a:off x="457200" y="8686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{C13729A3-6084-44CA-A9E3-EE1D1EA6C3A3}</a:tableStyleId>
              </a:tblPr>
              <a:tblGrid>
                <a:gridCol w="6217925"/>
                <a:gridCol w="4114800"/>
              </a:tblGrid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All 7 contributor pathways</a:t>
                      </a:r>
                      <a:endParaRPr b="0"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https://make.wordpress.org/handbook/pathways/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WordPress Slack — join your team's channel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https://make.wordpress.org/chat/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Upcoming contributor days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https://events.wordpress.org/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An Introduction to Contributing — Learn WordPress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https://learn.wordpress.org/lesson/an-introduction-to-contributing/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Make WordPress — all team blogs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https://make.wordpress.org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</a:tbl>
          </a:graphicData>
        </a:graphic>
      </p:graphicFrame>
      <p:sp>
        <p:nvSpPr>
          <p:cNvPr id="201" name="Google Shape;201;p11"/>
          <p:cNvSpPr txBox="1"/>
          <p:nvPr/>
        </p:nvSpPr>
        <p:spPr>
          <a:xfrm>
            <a:off x="2523175" y="4967938"/>
            <a:ext cx="5578500" cy="7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Scan this QR code to provide feedback on this activity</a:t>
            </a:r>
            <a:endParaRPr sz="3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2" name="Google Shape;202;p11" title="Activity Library Feedback Form QR Code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7200" y="4572877"/>
            <a:ext cx="1845150" cy="184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By the end of this activity, you will be able to:</a:t>
            </a:r>
            <a:endParaRPr/>
          </a:p>
        </p:txBody>
      </p:sp>
      <p:sp>
        <p:nvSpPr>
          <p:cNvPr id="97" name="Google Shape;97;p2"/>
          <p:cNvSpPr txBox="1"/>
          <p:nvPr/>
        </p:nvSpPr>
        <p:spPr>
          <a:xfrm>
            <a:off x="594360" y="868680"/>
            <a:ext cx="11094720" cy="54406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Identify  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contributor teams that make up the WordPress open source project.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Explain  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the WordPress contributor pathways and what's available to beginners.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Create  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the accounts required to begin contributing to Make WordPress teams.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Contribute  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to the WordPress project using an official contributor pathway.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Evaluate  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which pathways best match your own skills and availability.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3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What you need for this activity</a:t>
            </a:r>
            <a:endParaRPr/>
          </a:p>
        </p:txBody>
      </p:sp>
      <p:sp>
        <p:nvSpPr>
          <p:cNvPr id="105" name="Google Shape;105;p3"/>
          <p:cNvSpPr txBox="1"/>
          <p:nvPr/>
        </p:nvSpPr>
        <p:spPr>
          <a:xfrm>
            <a:off x="594360" y="868680"/>
            <a:ext cx="11094720" cy="5532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A device with a modern web browser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Chrome, Firefox, Edge, or Safari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An internet connection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No installation or WordPress account required to start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Access to your email inbox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Account confirmations will arrive during the session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Willingness to create 3 free accounts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5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WordPress.org, WordPress Slack, and GitHub — we'll do this together in Part 2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4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What we're doing today</a:t>
            </a:r>
            <a:endParaRPr/>
          </a:p>
        </p:txBody>
      </p:sp>
      <p:sp>
        <p:nvSpPr>
          <p:cNvPr id="113" name="Google Shape;113;p4"/>
          <p:cNvSpPr/>
          <p:nvPr/>
        </p:nvSpPr>
        <p:spPr>
          <a:xfrm>
            <a:off x="457200" y="8686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4"/>
          <p:cNvSpPr txBox="1"/>
          <p:nvPr/>
        </p:nvSpPr>
        <p:spPr>
          <a:xfrm>
            <a:off x="640080" y="8686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Part 1 — How WordPress Gets Made</a:t>
            </a:r>
            <a:endParaRPr/>
          </a:p>
        </p:txBody>
      </p:sp>
      <p:sp>
        <p:nvSpPr>
          <p:cNvPr id="115" name="Google Shape;115;p4"/>
          <p:cNvSpPr txBox="1"/>
          <p:nvPr/>
        </p:nvSpPr>
        <p:spPr>
          <a:xfrm>
            <a:off x="10866120" y="8686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10 min</a:t>
            </a:r>
            <a:endParaRPr/>
          </a:p>
        </p:txBody>
      </p:sp>
      <p:sp>
        <p:nvSpPr>
          <p:cNvPr id="116" name="Google Shape;116;p4"/>
          <p:cNvSpPr/>
          <p:nvPr/>
        </p:nvSpPr>
        <p:spPr>
          <a:xfrm>
            <a:off x="457200" y="15544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4"/>
          <p:cNvSpPr txBox="1"/>
          <p:nvPr/>
        </p:nvSpPr>
        <p:spPr>
          <a:xfrm>
            <a:off x="640080" y="15544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Part 2 — Create Your Accounts</a:t>
            </a:r>
            <a:endParaRPr/>
          </a:p>
        </p:txBody>
      </p:sp>
      <p:sp>
        <p:nvSpPr>
          <p:cNvPr id="118" name="Google Shape;118;p4"/>
          <p:cNvSpPr txBox="1"/>
          <p:nvPr/>
        </p:nvSpPr>
        <p:spPr>
          <a:xfrm>
            <a:off x="10866120" y="15544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10 min</a:t>
            </a:r>
            <a:endParaRPr/>
          </a:p>
        </p:txBody>
      </p:sp>
      <p:sp>
        <p:nvSpPr>
          <p:cNvPr id="119" name="Google Shape;119;p4"/>
          <p:cNvSpPr/>
          <p:nvPr/>
        </p:nvSpPr>
        <p:spPr>
          <a:xfrm>
            <a:off x="457200" y="22402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4"/>
          <p:cNvSpPr txBox="1"/>
          <p:nvPr/>
        </p:nvSpPr>
        <p:spPr>
          <a:xfrm>
            <a:off x="640080" y="22402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Part 3 — Choose Your Pathway</a:t>
            </a:r>
            <a:endParaRPr/>
          </a:p>
        </p:txBody>
      </p:sp>
      <p:sp>
        <p:nvSpPr>
          <p:cNvPr id="121" name="Google Shape;121;p4"/>
          <p:cNvSpPr txBox="1"/>
          <p:nvPr/>
        </p:nvSpPr>
        <p:spPr>
          <a:xfrm>
            <a:off x="10866120" y="22402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 5 min</a:t>
            </a:r>
            <a:endParaRPr/>
          </a:p>
        </p:txBody>
      </p:sp>
      <p:sp>
        <p:nvSpPr>
          <p:cNvPr id="122" name="Google Shape;122;p4"/>
          <p:cNvSpPr/>
          <p:nvPr/>
        </p:nvSpPr>
        <p:spPr>
          <a:xfrm>
            <a:off x="457200" y="29260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4"/>
          <p:cNvSpPr txBox="1"/>
          <p:nvPr/>
        </p:nvSpPr>
        <p:spPr>
          <a:xfrm>
            <a:off x="640080" y="29260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Part 4 — Make Your First Contribution</a:t>
            </a:r>
            <a:endParaRPr/>
          </a:p>
        </p:txBody>
      </p:sp>
      <p:sp>
        <p:nvSpPr>
          <p:cNvPr id="124" name="Google Shape;124;p4"/>
          <p:cNvSpPr txBox="1"/>
          <p:nvPr/>
        </p:nvSpPr>
        <p:spPr>
          <a:xfrm>
            <a:off x="10866120" y="29260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30 min</a:t>
            </a:r>
            <a:endParaRPr/>
          </a:p>
        </p:txBody>
      </p:sp>
      <p:sp>
        <p:nvSpPr>
          <p:cNvPr id="125" name="Google Shape;125;p4"/>
          <p:cNvSpPr/>
          <p:nvPr/>
        </p:nvSpPr>
        <p:spPr>
          <a:xfrm>
            <a:off x="457200" y="36118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4"/>
          <p:cNvSpPr txBox="1"/>
          <p:nvPr/>
        </p:nvSpPr>
        <p:spPr>
          <a:xfrm>
            <a:off x="640080" y="36118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/>
          </a:p>
        </p:txBody>
      </p:sp>
      <p:sp>
        <p:nvSpPr>
          <p:cNvPr id="127" name="Google Shape;127;p4"/>
          <p:cNvSpPr txBox="1"/>
          <p:nvPr/>
        </p:nvSpPr>
        <p:spPr>
          <a:xfrm>
            <a:off x="10866120" y="36118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 5 min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5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1  ·  10 minutes</a:t>
            </a:r>
            <a:endParaRPr/>
          </a:p>
        </p:txBody>
      </p:sp>
      <p:sp>
        <p:nvSpPr>
          <p:cNvPr id="135" name="Google Shape;135;p5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5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How WordPress Gets Made</a:t>
            </a:r>
            <a:endParaRPr/>
          </a:p>
        </p:txBody>
      </p:sp>
      <p:sp>
        <p:nvSpPr>
          <p:cNvPr id="137" name="Google Shape;137;p5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6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make.wordpress.org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— open in your browser. Read the intro. Scroll through the team list.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Notice the range: Core, Design, Documentation, Support, Testing, Polyglots, Accessibility, Marketing, and more.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Choose 2-3 teams that interest you. Open their blogs. What are they working on right now?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Share: Which team caught your attention, and why?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6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2  ·  10 minutes</a:t>
            </a:r>
            <a:endParaRPr/>
          </a:p>
        </p:txBody>
      </p:sp>
      <p:sp>
        <p:nvSpPr>
          <p:cNvPr id="145" name="Google Shape;145;p6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6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Create Your Accounts</a:t>
            </a:r>
            <a:endParaRPr/>
          </a:p>
        </p:txBody>
      </p:sp>
      <p:sp>
        <p:nvSpPr>
          <p:cNvPr id="147" name="Google Shape;147;p6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  </a:t>
            </a:r>
            <a:r>
              <a:rPr b="1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WordPress.org account  </a:t>
            </a:r>
            <a:r>
              <a:rPr b="0" i="0" lang="en-US" sz="17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login.wordpress.org/register/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Required for Slack, trac, the plugin directory, and most pathways.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  </a:t>
            </a:r>
            <a:r>
              <a:rPr b="1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GitHub account  </a:t>
            </a:r>
            <a:r>
              <a:rPr b="0" i="0" lang="en-US" sz="17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github.com/signup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Required for several pathways including documentation and Core.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  </a:t>
            </a:r>
            <a:r>
              <a:rPr b="1" i="0" lang="en-US" sz="17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WordPress Slack  </a:t>
            </a:r>
            <a:r>
              <a:rPr b="0" i="0" lang="en-US" sz="17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make.wordpress.org/chat/</a:t>
            </a:r>
            <a:endParaRPr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Log in with your WordPress.org account. This is where the teams communicate.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7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7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3  ·  5 minutes</a:t>
            </a:r>
            <a:endParaRPr/>
          </a:p>
        </p:txBody>
      </p:sp>
      <p:sp>
        <p:nvSpPr>
          <p:cNvPr id="155" name="Google Shape;155;p7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7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Choose Your Pathway</a:t>
            </a:r>
            <a:endParaRPr/>
          </a:p>
        </p:txBody>
      </p:sp>
      <p:sp>
        <p:nvSpPr>
          <p:cNvPr id="157" name="Google Shape;157;p7"/>
          <p:cNvSpPr txBox="1"/>
          <p:nvPr/>
        </p:nvSpPr>
        <p:spPr>
          <a:xfrm>
            <a:off x="594360" y="1170432"/>
            <a:ext cx="11094720" cy="3840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make.wordpress.org/handbook/pathways/</a:t>
            </a:r>
            <a:endParaRPr/>
          </a:p>
        </p:txBody>
      </p:sp>
      <p:graphicFrame>
        <p:nvGraphicFramePr>
          <p:cNvPr id="158" name="Google Shape;158;p7"/>
          <p:cNvGraphicFramePr/>
          <p:nvPr/>
        </p:nvGraphicFramePr>
        <p:xfrm>
          <a:off x="457200" y="160934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{C13729A3-6084-44CA-A9E3-EE1D1EA6C3A3}</a:tableStyleId>
              </a:tblPr>
              <a:tblGrid>
                <a:gridCol w="2011675"/>
                <a:gridCol w="8732525"/>
              </a:tblGrid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Pathway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Focus area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Build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Contribute to Core, Gutenberg, or other WordPress software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Design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UI, UX, and visual contributions to WordPress projects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Write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Documentation, blog posts, release notes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Translate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Localize WordPress into your language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Test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Test WordPress releases and plugins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Organize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Contributor days, events, community building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Promote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Marketing, social media, spreading the word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8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8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4  ·  30 minutes</a:t>
            </a:r>
            <a:endParaRPr/>
          </a:p>
        </p:txBody>
      </p:sp>
      <p:sp>
        <p:nvSpPr>
          <p:cNvPr id="166" name="Google Shape;166;p8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8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Make Your First Contribution</a:t>
            </a:r>
            <a:endParaRPr/>
          </a:p>
        </p:txBody>
      </p:sp>
      <p:sp>
        <p:nvSpPr>
          <p:cNvPr id="168" name="Google Shape;168;p8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Open your chosen pathway page and read the full step-by-step instructions.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Follow the steps on the pathway page. Take it one step at a time.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Capture your result: screenshot your open issue, submitted translation, test report, or contribution.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Explore a second pathway if you finish early. Or find your team's Slack channel and say hello.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9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9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Common questions</a:t>
            </a:r>
            <a:endParaRPr/>
          </a:p>
        </p:txBody>
      </p:sp>
      <p:graphicFrame>
        <p:nvGraphicFramePr>
          <p:cNvPr id="176" name="Google Shape;176;p9"/>
          <p:cNvGraphicFramePr/>
          <p:nvPr/>
        </p:nvGraphicFramePr>
        <p:xfrm>
          <a:off x="457200" y="8686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{C13729A3-6084-44CA-A9E3-EE1D1EA6C3A3}</a:tableStyleId>
              </a:tblPr>
              <a:tblGrid>
                <a:gridCol w="3474725"/>
                <a:gridCol w="7269475"/>
              </a:tblGrid>
              <a:tr h="658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Question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Answer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</a:tr>
              <a:tr h="658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Do I need to know how to code?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Testing, translating, writing docs, and organizing all happen without writing a line of code.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658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Is my contribution too small to matter?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One translated string reaches every WordPress user in that language. One filed issue can fix something that was confusing thousands of people.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658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What if my email hasn't confirmed yet?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Continue with the accounts you have. You can confirm the others after the session and still complete your contribution.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658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How do I know which team to join long-term?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Follow what already interests you. Attend a few team meetings in Slack. Most teams hold weekly chats in their channel.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</cp:coreProperties>
</file>